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7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6" r:id="rId38"/>
    <p:sldId id="320" r:id="rId39"/>
    <p:sldId id="321" r:id="rId40"/>
    <p:sldId id="322" r:id="rId41"/>
    <p:sldId id="323" r:id="rId42"/>
    <p:sldId id="328" r:id="rId43"/>
    <p:sldId id="325" r:id="rId44"/>
    <p:sldId id="286" r:id="rId45"/>
    <p:sldId id="327" r:id="rId4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7A37F69-235B-40C1-8FBE-2906BAFE6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7E2ADC0-03C0-4141-ACF6-B0A1E76119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B16D8CC5-C6CB-4ABA-B365-E417EFD1C0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B8C0478-4367-4270-A3BD-E4504395001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疫情后经济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DB7969-4A27-47FC-8862-CC1F9FD6B6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spread, to diffuse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892315-3120-4747-8D73-D9ABC6B8DC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扩散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5332896-B8EA-4ABA-AB8F-F0A92C135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kuòsàn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EB5856-D789-49FC-B65C-76E47389F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99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4265D-8D33-4149-8604-3B5C83CEDC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isolate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F8A811-1858-4503-BCD9-0E42987F24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隔离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3BD43D-280E-48F4-BCDE-E410CB4DA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22E14D8-EAF1-4592-9EB8-EDFE665770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397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E391F9-F52F-44F4-A571-4F245E4286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interaction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8689C3-A3F2-4BB8-A5C1-52E2B72417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往来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5CC7EE-1F41-46B4-88BF-AF47B71640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wǎnglái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B42CD9-B089-4798-A3FC-2D8A6EE22C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27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299B27-2B21-480F-9004-160B800875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stop, to halt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A0B3D0-8878-4873-AE1A-98C1D33D68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停止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635BA-AF4C-4C5E-B3BD-714BF96777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tíngzhǐ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A28FCE-E5F6-40CB-8C05-8C395DF92B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214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F93F894-F8A7-48A7-8D01-4EEBD69351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close down (business)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4839F-8675-4417-B720-ED2FCF0547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倒闭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32C12B-F07C-4EB5-BEDE-83AE0DC726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B9C1BB-1870-4F0C-B696-1DEA8A65F1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716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3164A9-CA52-4FE8-9DAA-1ABB89FE3F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to be unemployed, to lose one's</a:t>
            </a:r>
            <a:r>
              <a:rPr lang="zh-TW" altLang="en-US" dirty="0"/>
              <a:t> </a:t>
            </a:r>
            <a:r>
              <a:rPr lang="en-US" altLang="zh-TW" dirty="0"/>
              <a:t>job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EF2514-F83D-42EF-8F48-AAC4F8D51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失业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BC072D-218B-4E6C-B0BA-B8C7BB6E50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DF83E-9802-4D7C-8025-531D724843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574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268625-3471-437E-8603-845497A059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stagnate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1AF2ED-1071-426C-8F6F-25C0D4B22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停滞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10BF8A-8F28-4F23-83E6-95292188CC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tíngzhì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4657A8-51D8-48E0-8522-62FF7D751F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267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1F9E70-058D-401A-84BB-6E4CABF742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crisis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C611456-7681-44AC-8687-DDE63EA2E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危机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A5D760-FB74-475E-A05A-EDCF29E3F1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645D00-52D6-4FB5-8A24-66CDCE26C9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75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ACFAFC-C071-4B59-B2FE-05B3347E79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save, to rescue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19758C-A5C6-45D0-A0A1-C69C8EB7C2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挽救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083694-B0CB-49A5-A566-527F0ABEAF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wǎnjiù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398AFE-5D10-4BA0-A468-3A93A519DB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775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8EF3DD-B2A7-4285-9F92-576B18C618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collapse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6FF12B-CA0F-4391-84CD-82939FE956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崩溃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408E344-6779-4A14-AE3E-667A4A4A09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bēngkuì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CB88D3-EA7A-4B86-B07A-248AED5458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492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epidemic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疫情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C213305-616B-450E-9A1A-A357DE5C3D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B1CE00-FBBC-4C61-AD1D-893B63CF49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turning point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33EEA0-5C6F-4C4C-944B-8C8D2446AE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转机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438101-DD01-44F5-BB29-16B1D8A146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zhuǎnjī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D22255-23A1-4696-9F1F-9168E82817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325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1E3C1-7AE8-4FC2-99D6-ABDCD678C7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originally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D373F8-4C6D-4554-8352-5327065384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FE8F4C-6A4B-4D41-9DCF-FE84DAF31F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5124E9-A0D5-460D-94C9-8FB16770A4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0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7F3944-0647-48E1-BB2C-77A6209B7C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software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D9FD79-58AE-4D69-90FE-6392F8BEA7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软体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2BF24E-C03F-4432-860F-7A6127952B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ruǎntǐ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82A837-312D-4F21-BF61-EB01888B78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933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278555-C1F4-4F64-A419-884C47ED22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AF2304-C3EA-47A2-9913-6727FFCE14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靠着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97F3C4-A736-4DB4-BC67-98FC1147D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kàozhe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23BB81-17C5-4ED1-B045-B2174E88ED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846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F20AC3-21A4-4698-8D2B-EE17E6C33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prompt, to induce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C0C026-3E7F-47F4-900B-FF371569BA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94F7F9-6180-4156-B579-75E94E3504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8CC33F-F86B-4ECF-9904-3412E15456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264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1EB22F-9C2D-48F6-9649-4AAA0FC215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research and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9344C1-3F06-4439-B10A-7B3BB56B0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研发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5C6A38-AA15-4D4C-8D8B-ADEEF21862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DEADAEA-36EA-45E9-AD76-401B3D0E6F9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02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4286D6-76D2-4A96-9C66-22FC001554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the past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62ED2B-8E59-4DF6-8D25-AA1DA19396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以往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1302E9F-042E-4003-93DA-2A047A074D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yǐwǎng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3C1241-F4CE-4C5C-84F8-88811B4A7F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633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392DC7-016E-4525-AD10-ED623300F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adjust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48AE2A4-C7F0-41ED-836E-9D2A52D7C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调整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6F7646-09F5-400C-86E1-C59C79DA1A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tiáozhěng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E846B4-5E17-4040-98B2-A6929A2662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84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A57CB0-6D1D-41AA-8E9B-9D7D1EC1FB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replace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0732FA-F4D9-49F9-92D1-AC9D683AF0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AF3DD1-281E-4E1D-9CAF-08F86D0C89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C566BF-E829-4559-8EF5-98F9BB2365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5775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AA00CB-AF28-4891-93E5-E178A27624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e-commerce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CBC9CC-A114-48D7-A778-81960FDE9A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电子商务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618597-22BE-4C91-B3A1-0621D15486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diànzǐ</a:t>
            </a:r>
            <a:r>
              <a:rPr lang="en-US" altLang="zh-TW" dirty="0"/>
              <a:t> </a:t>
            </a:r>
            <a:r>
              <a:rPr lang="en-US" altLang="zh-TW" dirty="0" err="1"/>
              <a:t>shāngwù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158C2A-716A-4C02-8866-70BFEED169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491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5105CB-85C2-45BD-A483-2A335BF597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virus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8A4810-04CF-412A-B3CB-803D89E8DD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病毒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D764DF-BB48-4224-A596-BC74D4A4D0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bìngdú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373C19-129C-48BF-B8D4-8904057586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86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332D5B-42CE-40F9-AC4A-B07E5A348E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logistics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6836B0-23C8-46DE-8B3F-3736E31475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物流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AFA94F-F643-4B7A-BCEC-B421488703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wùliú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5AAAE0-0EFF-42E6-A6E0-673B05963D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942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281389-513C-4D7C-98E5-2D3350A2C4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efficiency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B471A4-7D2C-45C8-8DC9-8906B532CF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效率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62B316-8E5B-46B9-B530-813DFBD223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CB861A-EE90-4712-926C-506A0CAE48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5751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C56925-03CE-4E7E-839D-6991FE3015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similar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51EFC0-325C-4170-BD80-0812D1967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类似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253F87-4B2E-4A1D-940F-67B3B2B8D1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lèisì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F40049-85BA-4C89-BA81-77F11DBCB9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4867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244133-5E85-4F33-9FA8-5638579039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adaptation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970B1B-3C75-451F-9EF1-BA26CBC7E9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应变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9C5FB4-D94E-4829-AADF-80E722D286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yìngbiàn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BFD995-E22C-4830-BB1F-41C2330802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95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8B3159-B778-4738-86B9-E7952054FF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continue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617871-D9BD-4741-8636-327073D1A6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持续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6AA28F-3EDA-4D42-824A-223D90D21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AE6184-2470-4D66-BDF8-4D5C135C95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36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8E13D67-0A5B-4649-8478-1F89FCE43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flu, influenza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AB659A8-411E-43ED-9473-7B5E340AD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流行性感冒</a:t>
            </a:r>
            <a:r>
              <a:rPr lang="en-US" altLang="zh-TW" sz="12000" dirty="0"/>
              <a:t>/</a:t>
            </a:r>
            <a:r>
              <a:rPr lang="zh-TW" altLang="en-US" sz="12000" dirty="0"/>
              <a:t>流感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2581DE4-658D-40E0-9D2D-9DB33DB72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liúxíngxìng</a:t>
            </a:r>
            <a:r>
              <a:rPr lang="en-US" altLang="zh-TW" dirty="0"/>
              <a:t> </a:t>
            </a:r>
            <a:r>
              <a:rPr lang="en-US" altLang="zh-TW" dirty="0" err="1"/>
              <a:t>gǎnmào</a:t>
            </a:r>
            <a:r>
              <a:rPr lang="en-US" altLang="zh-TW" dirty="0"/>
              <a:t>/</a:t>
            </a:r>
            <a:r>
              <a:rPr lang="zh-TW" altLang="en-US" dirty="0"/>
              <a:t> </a:t>
            </a:r>
            <a:r>
              <a:rPr lang="en-US" altLang="zh-TW" dirty="0" err="1"/>
              <a:t>liúgǎn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C4A8D-1323-4F2E-8277-B7CEFCF214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0685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F0DEFC-09ED-4C64-9780-675AAA691A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recover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A11040-13EC-4D56-AAD5-B5A2661477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复苏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EF8DEE-84E7-4222-8FF3-5D70B8290A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fùsū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57A31C-B0C9-480E-9C6C-F59FCFC9C9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47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8C6FA1-52F4-4F55-AE50-F8F78D9992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break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721F9A-7B47-4185-AD54-4ADE0077D1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爆发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ECB0C7-667F-4793-A288-ABA56F06F3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4E87A-DB1D-433C-8BFD-0F7201729C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640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A799BA-BFCA-4B6F-8FAA-A930E6356F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6C4027-76F1-4DB4-A837-E1709CA6D7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5430FDB-45E3-49DB-8284-607EC05E71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77E5A2-F8DC-4540-9EAF-BE1BE50B64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99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952FBE-3F7A-4FEC-9932-C417FB4A54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soar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532C95-83BD-468A-BF35-80B0BA395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E2A8E2-5556-4C49-9BAF-7BC7B1DF9B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BE47C6-EE51-4383-BCE7-74E957AC6C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30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81267A4-111B-4F99-8A52-717147DB47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disaster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ECFBA2F-E95F-4533-A030-B0B19AFC95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灾难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A7991C-19EB-4708-BA0B-09FFC3A95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zāinàn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FD1F1E-0D66-41ED-9BE5-3AAE16CAC3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46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FDDA15F-0CAA-4D96-B615-FC5F5189C9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 climate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2299395-AF10-45BD-B280-E38E2C8FA4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极端气候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DA89E4B-EC28-4661-BD42-46847BC0C5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jíduān</a:t>
            </a:r>
            <a:r>
              <a:rPr lang="en-US" altLang="zh-TW" dirty="0"/>
              <a:t> </a:t>
            </a:r>
            <a:r>
              <a:rPr lang="en-US" altLang="zh-TW" dirty="0" err="1"/>
              <a:t>qìhòu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0D1A04-1264-4641-8CEB-534C52F63F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89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9BB17F-97D9-4CA4-8DF5-D02D30535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uncertainty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5556BC-E07C-4704-B5A5-BA4E973E10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不确定性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322A10-0590-4707-A7AA-3F73F72CEF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búquèdìngxìng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5569E2-7FD2-48F0-B37A-0B03137DCD2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709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COVID-19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新冠肺炎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Xīnguān</a:t>
            </a:r>
            <a:r>
              <a:rPr lang="zh-TW" altLang="en-US" dirty="0"/>
              <a:t> </a:t>
            </a:r>
            <a:r>
              <a:rPr lang="en-US" altLang="zh-TW" dirty="0" err="1"/>
              <a:t>fèiyán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0E034A-94D9-4A87-8E98-2925D4DFCE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B668A85-8540-4BE9-8011-2E77180619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inflation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7A0B7C5-C21F-4D4F-9D91-5BF8E6B3F6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通货膨胀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057A189-8444-4541-B953-CC888F87CE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tōnghuò</a:t>
            </a:r>
            <a:r>
              <a:rPr lang="en-US" altLang="zh-TW" dirty="0"/>
              <a:t> </a:t>
            </a:r>
            <a:r>
              <a:rPr lang="en-US" altLang="zh-TW" dirty="0" err="1"/>
              <a:t>péngzhàng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284BC6-9340-494C-89A8-5A19B79162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663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3A64F5-98EF-4DFF-ADAB-2406257B85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spread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ED8F50-D492-4A65-9309-2C5FD0CC48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传播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EFA480-A843-4145-92C8-B7D45B8421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chuánbò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797A1E-F307-4277-AA9D-0C28A5B7A1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489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F76AE4-A7F0-484D-BA7F-0EC38A50A4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infected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95666A-EDF5-4656-972B-3B477BB724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感染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954C79-E2EE-4427-AB44-1468592B32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gǎnrǎn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54351C-BDBE-4FEB-B8A2-9004A1001C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5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1984F5A-9C4C-49BD-836C-3F1E4FA49B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breaking in in full fury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7FB161-110E-4BA2-9AF5-5CC35B0383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来势汹汹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D204E2-3173-4CF3-BD9B-508A96B6C6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láishì</a:t>
            </a:r>
            <a:r>
              <a:rPr lang="zh-TW" altLang="en-US" dirty="0"/>
              <a:t> </a:t>
            </a:r>
            <a:r>
              <a:rPr lang="en-US" altLang="zh-TW" dirty="0" err="1"/>
              <a:t>xiōngxiōng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EA21CC-0181-4A7B-B20F-E37FE9F046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48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B324F5-6A17-4667-B0F8-2AB5923273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322CA8-4A09-4187-A5DB-391FD1D34A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接触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FE0F30-8821-408F-8BAF-3B9CD78D65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jiēchù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BDF83C-68CD-4A82-9014-58426D4993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6E46C6-23AB-4593-B5A9-1DC827E3C0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stop, to prevent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916F9A-7450-4450-84D4-4EDC39EA77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阻止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E7FB9D-C50D-454B-9F65-BC537E4EBD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zǔzhǐ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175EF1-1FFA-419F-B8B8-7F90FACC37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456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375</Words>
  <Application>Microsoft Office PowerPoint</Application>
  <PresentationFormat>寬螢幕</PresentationFormat>
  <Paragraphs>211</Paragraphs>
  <Slides>43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43</vt:i4>
      </vt:variant>
    </vt:vector>
  </HeadingPairs>
  <TitlesOfParts>
    <vt:vector size="5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疫情</vt:lpstr>
      <vt:lpstr>病毒</vt:lpstr>
      <vt:lpstr>灾难</vt:lpstr>
      <vt:lpstr>传播</vt:lpstr>
      <vt:lpstr>感染</vt:lpstr>
      <vt:lpstr>来势汹汹</vt:lpstr>
      <vt:lpstr>接触</vt:lpstr>
      <vt:lpstr>阻止</vt:lpstr>
      <vt:lpstr>扩散</vt:lpstr>
      <vt:lpstr>隔离</vt:lpstr>
      <vt:lpstr>往来</vt:lpstr>
      <vt:lpstr>停止</vt:lpstr>
      <vt:lpstr>倒闭</vt:lpstr>
      <vt:lpstr>失业</vt:lpstr>
      <vt:lpstr>停滞</vt:lpstr>
      <vt:lpstr>危机</vt:lpstr>
      <vt:lpstr>挽救</vt:lpstr>
      <vt:lpstr>崩溃</vt:lpstr>
      <vt:lpstr>转机</vt:lpstr>
      <vt:lpstr>原本</vt:lpstr>
      <vt:lpstr>软体</vt:lpstr>
      <vt:lpstr>靠着</vt:lpstr>
      <vt:lpstr>促使</vt:lpstr>
      <vt:lpstr>研发</vt:lpstr>
      <vt:lpstr>以往</vt:lpstr>
      <vt:lpstr>调整</vt:lpstr>
      <vt:lpstr>取代</vt:lpstr>
      <vt:lpstr>电子商务</vt:lpstr>
      <vt:lpstr>物流</vt:lpstr>
      <vt:lpstr>效率</vt:lpstr>
      <vt:lpstr>类似</vt:lpstr>
      <vt:lpstr>应变</vt:lpstr>
      <vt:lpstr>持续</vt:lpstr>
      <vt:lpstr>流行性感冒/流感</vt:lpstr>
      <vt:lpstr>复苏</vt:lpstr>
      <vt:lpstr>爆发</vt:lpstr>
      <vt:lpstr>供应</vt:lpstr>
      <vt:lpstr>高涨</vt:lpstr>
      <vt:lpstr>极端气候</vt:lpstr>
      <vt:lpstr>不确定性</vt:lpstr>
      <vt:lpstr>新冠肺炎</vt:lpstr>
      <vt:lpstr>通货膨胀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2026-04-24T07:45:11Z</dcterms:modified>
</cp:coreProperties>
</file>